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2100" y="3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7944AD8-76B4-4BCB-A7A0-C9EE8AD1B96F}" type="datetimeFigureOut">
              <a:rPr lang="en-GB" smtClean="0"/>
              <a:t>06/10/2017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F99E07-8AC6-4484-A93E-169A349C0C03}" type="slidenum">
              <a:rPr lang="en-GB" smtClean="0"/>
              <a:t>‹#›</a:t>
            </a:fld>
            <a:endParaRPr lang="en-GB"/>
          </a:p>
        </p:txBody>
      </p:sp>
    </p:spTree>
    <p:extLst>
      <p:ext uri="{BB962C8B-B14F-4D97-AF65-F5344CB8AC3E}">
        <p14:creationId xmlns:p14="http://schemas.microsoft.com/office/powerpoint/2010/main" val="398325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944AD8-76B4-4BCB-A7A0-C9EE8AD1B96F}" type="datetimeFigureOut">
              <a:rPr lang="en-GB" smtClean="0"/>
              <a:t>06/10/2017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F99E07-8AC6-4484-A93E-169A349C0C03}" type="slidenum">
              <a:rPr lang="en-GB" smtClean="0"/>
              <a:t>‹#›</a:t>
            </a:fld>
            <a:endParaRPr lang="en-GB"/>
          </a:p>
        </p:txBody>
      </p:sp>
    </p:spTree>
    <p:extLst>
      <p:ext uri="{BB962C8B-B14F-4D97-AF65-F5344CB8AC3E}">
        <p14:creationId xmlns:p14="http://schemas.microsoft.com/office/powerpoint/2010/main" val="3562503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944AD8-76B4-4BCB-A7A0-C9EE8AD1B96F}" type="datetimeFigureOut">
              <a:rPr lang="en-GB" smtClean="0"/>
              <a:t>06/10/2017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F99E07-8AC6-4484-A93E-169A349C0C03}" type="slidenum">
              <a:rPr lang="en-GB" smtClean="0"/>
              <a:t>‹#›</a:t>
            </a:fld>
            <a:endParaRPr lang="en-GB"/>
          </a:p>
        </p:txBody>
      </p:sp>
    </p:spTree>
    <p:extLst>
      <p:ext uri="{BB962C8B-B14F-4D97-AF65-F5344CB8AC3E}">
        <p14:creationId xmlns:p14="http://schemas.microsoft.com/office/powerpoint/2010/main" val="893221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944AD8-76B4-4BCB-A7A0-C9EE8AD1B96F}" type="datetimeFigureOut">
              <a:rPr lang="en-GB" smtClean="0"/>
              <a:t>06/10/2017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F99E07-8AC6-4484-A93E-169A349C0C03}" type="slidenum">
              <a:rPr lang="en-GB" smtClean="0"/>
              <a:t>‹#›</a:t>
            </a:fld>
            <a:endParaRPr lang="en-GB"/>
          </a:p>
        </p:txBody>
      </p:sp>
    </p:spTree>
    <p:extLst>
      <p:ext uri="{BB962C8B-B14F-4D97-AF65-F5344CB8AC3E}">
        <p14:creationId xmlns:p14="http://schemas.microsoft.com/office/powerpoint/2010/main" val="2454034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944AD8-76B4-4BCB-A7A0-C9EE8AD1B96F}" type="datetimeFigureOut">
              <a:rPr lang="en-GB" smtClean="0"/>
              <a:t>06/10/2017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F99E07-8AC6-4484-A93E-169A349C0C03}" type="slidenum">
              <a:rPr lang="en-GB" smtClean="0"/>
              <a:t>‹#›</a:t>
            </a:fld>
            <a:endParaRPr lang="en-GB"/>
          </a:p>
        </p:txBody>
      </p:sp>
    </p:spTree>
    <p:extLst>
      <p:ext uri="{BB962C8B-B14F-4D97-AF65-F5344CB8AC3E}">
        <p14:creationId xmlns:p14="http://schemas.microsoft.com/office/powerpoint/2010/main" val="1994666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7944AD8-76B4-4BCB-A7A0-C9EE8AD1B96F}" type="datetimeFigureOut">
              <a:rPr lang="en-GB" smtClean="0"/>
              <a:t>06/10/2017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4F99E07-8AC6-4484-A93E-169A349C0C03}" type="slidenum">
              <a:rPr lang="en-GB" smtClean="0"/>
              <a:t>‹#›</a:t>
            </a:fld>
            <a:endParaRPr lang="en-GB"/>
          </a:p>
        </p:txBody>
      </p:sp>
    </p:spTree>
    <p:extLst>
      <p:ext uri="{BB962C8B-B14F-4D97-AF65-F5344CB8AC3E}">
        <p14:creationId xmlns:p14="http://schemas.microsoft.com/office/powerpoint/2010/main" val="3804346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7944AD8-76B4-4BCB-A7A0-C9EE8AD1B96F}" type="datetimeFigureOut">
              <a:rPr lang="en-GB" smtClean="0"/>
              <a:t>06/10/2017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4F99E07-8AC6-4484-A93E-169A349C0C03}" type="slidenum">
              <a:rPr lang="en-GB" smtClean="0"/>
              <a:t>‹#›</a:t>
            </a:fld>
            <a:endParaRPr lang="en-GB"/>
          </a:p>
        </p:txBody>
      </p:sp>
    </p:spTree>
    <p:extLst>
      <p:ext uri="{BB962C8B-B14F-4D97-AF65-F5344CB8AC3E}">
        <p14:creationId xmlns:p14="http://schemas.microsoft.com/office/powerpoint/2010/main" val="147552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7944AD8-76B4-4BCB-A7A0-C9EE8AD1B96F}" type="datetimeFigureOut">
              <a:rPr lang="en-GB" smtClean="0"/>
              <a:t>06/10/2017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4F99E07-8AC6-4484-A93E-169A349C0C03}" type="slidenum">
              <a:rPr lang="en-GB" smtClean="0"/>
              <a:t>‹#›</a:t>
            </a:fld>
            <a:endParaRPr lang="en-GB"/>
          </a:p>
        </p:txBody>
      </p:sp>
    </p:spTree>
    <p:extLst>
      <p:ext uri="{BB962C8B-B14F-4D97-AF65-F5344CB8AC3E}">
        <p14:creationId xmlns:p14="http://schemas.microsoft.com/office/powerpoint/2010/main" val="415284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944AD8-76B4-4BCB-A7A0-C9EE8AD1B96F}" type="datetimeFigureOut">
              <a:rPr lang="en-GB" smtClean="0"/>
              <a:t>06/10/2017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4F99E07-8AC6-4484-A93E-169A349C0C03}" type="slidenum">
              <a:rPr lang="en-GB" smtClean="0"/>
              <a:t>‹#›</a:t>
            </a:fld>
            <a:endParaRPr lang="en-GB"/>
          </a:p>
        </p:txBody>
      </p:sp>
    </p:spTree>
    <p:extLst>
      <p:ext uri="{BB962C8B-B14F-4D97-AF65-F5344CB8AC3E}">
        <p14:creationId xmlns:p14="http://schemas.microsoft.com/office/powerpoint/2010/main" val="2625090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944AD8-76B4-4BCB-A7A0-C9EE8AD1B96F}" type="datetimeFigureOut">
              <a:rPr lang="en-GB" smtClean="0"/>
              <a:t>06/10/2017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4F99E07-8AC6-4484-A93E-169A349C0C03}" type="slidenum">
              <a:rPr lang="en-GB" smtClean="0"/>
              <a:t>‹#›</a:t>
            </a:fld>
            <a:endParaRPr lang="en-GB"/>
          </a:p>
        </p:txBody>
      </p:sp>
    </p:spTree>
    <p:extLst>
      <p:ext uri="{BB962C8B-B14F-4D97-AF65-F5344CB8AC3E}">
        <p14:creationId xmlns:p14="http://schemas.microsoft.com/office/powerpoint/2010/main" val="651396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944AD8-76B4-4BCB-A7A0-C9EE8AD1B96F}" type="datetimeFigureOut">
              <a:rPr lang="en-GB" smtClean="0"/>
              <a:t>06/10/2017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4F99E07-8AC6-4484-A93E-169A349C0C03}" type="slidenum">
              <a:rPr lang="en-GB" smtClean="0"/>
              <a:t>‹#›</a:t>
            </a:fld>
            <a:endParaRPr lang="en-GB"/>
          </a:p>
        </p:txBody>
      </p:sp>
    </p:spTree>
    <p:extLst>
      <p:ext uri="{BB962C8B-B14F-4D97-AF65-F5344CB8AC3E}">
        <p14:creationId xmlns:p14="http://schemas.microsoft.com/office/powerpoint/2010/main" val="1870256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7944AD8-76B4-4BCB-A7A0-C9EE8AD1B96F}" type="datetimeFigureOut">
              <a:rPr lang="en-GB" smtClean="0"/>
              <a:t>06/10/2017</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14F99E07-8AC6-4484-A93E-169A349C0C03}" type="slidenum">
              <a:rPr lang="en-GB" smtClean="0"/>
              <a:t>‹#›</a:t>
            </a:fld>
            <a:endParaRPr lang="en-GB"/>
          </a:p>
        </p:txBody>
      </p:sp>
    </p:spTree>
    <p:extLst>
      <p:ext uri="{BB962C8B-B14F-4D97-AF65-F5344CB8AC3E}">
        <p14:creationId xmlns:p14="http://schemas.microsoft.com/office/powerpoint/2010/main" val="2665679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jpeg"/><Relationship Id="rId3" Type="http://schemas.openxmlformats.org/officeDocument/2006/relationships/hyperlink" Target="https://www.eventbrite.co.uk/e/techne-ahrc-dtp-open-evening-tickets-38107756325" TargetMode="External"/><Relationship Id="rId7" Type="http://schemas.openxmlformats.org/officeDocument/2006/relationships/image" Target="../media/image5.png"/><Relationship Id="rId12" Type="http://schemas.openxmlformats.org/officeDocument/2006/relationships/image" Target="../media/image10.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png"/><Relationship Id="rId5" Type="http://schemas.openxmlformats.org/officeDocument/2006/relationships/image" Target="../media/image3.tif"/><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4634" y="251520"/>
            <a:ext cx="4011013" cy="1110943"/>
          </a:xfrm>
          <a:prstGeom prst="rect">
            <a:avLst/>
          </a:prstGeom>
        </p:spPr>
      </p:pic>
      <p:sp>
        <p:nvSpPr>
          <p:cNvPr id="7" name="TextBox 6"/>
          <p:cNvSpPr txBox="1"/>
          <p:nvPr/>
        </p:nvSpPr>
        <p:spPr>
          <a:xfrm>
            <a:off x="188640" y="4139952"/>
            <a:ext cx="6669360" cy="2031325"/>
          </a:xfrm>
          <a:prstGeom prst="rect">
            <a:avLst/>
          </a:prstGeom>
          <a:noFill/>
        </p:spPr>
        <p:txBody>
          <a:bodyPr wrap="square" rtlCol="0">
            <a:spAutoFit/>
          </a:bodyPr>
          <a:lstStyle/>
          <a:p>
            <a:endParaRPr lang="en-GB" sz="1400" dirty="0" smtClean="0"/>
          </a:p>
          <a:p>
            <a:r>
              <a:rPr lang="en-GB" sz="1400" dirty="0" smtClean="0"/>
              <a:t>Come and meet us to find out about our doctoral scholarships, </a:t>
            </a:r>
            <a:r>
              <a:rPr lang="en-GB" sz="1400" dirty="0"/>
              <a:t>engagement with </a:t>
            </a:r>
            <a:r>
              <a:rPr lang="en-GB" sz="1400" dirty="0" smtClean="0"/>
              <a:t> </a:t>
            </a:r>
          </a:p>
          <a:p>
            <a:r>
              <a:rPr lang="en-GB" sz="1400" dirty="0" smtClean="0"/>
              <a:t>cultural partners and </a:t>
            </a:r>
            <a:r>
              <a:rPr lang="en-GB" sz="1400" dirty="0"/>
              <a:t>v</a:t>
            </a:r>
            <a:r>
              <a:rPr lang="en-GB" sz="1400" dirty="0" smtClean="0"/>
              <a:t>aried training and networking opportunities. Academic staff from all TECHNE universities will be available to discuss your research proposal.  We can’t guarantee an expert in your subject, but all will be experienced in guiding doctoral applications.  Administrators will be on hand to advise on the application process.</a:t>
            </a:r>
          </a:p>
          <a:p>
            <a:endParaRPr lang="en-GB" sz="1400" dirty="0"/>
          </a:p>
          <a:p>
            <a:r>
              <a:rPr lang="en-GB" sz="1400" b="1" dirty="0" smtClean="0"/>
              <a:t>To register go </a:t>
            </a:r>
            <a:r>
              <a:rPr lang="en-GB" sz="1400" b="1" dirty="0"/>
              <a:t>to: </a:t>
            </a:r>
            <a:r>
              <a:rPr lang="en-GB" sz="1400" b="1" dirty="0">
                <a:hlinkClick r:id="rId3"/>
              </a:rPr>
              <a:t>https://</a:t>
            </a:r>
            <a:r>
              <a:rPr lang="en-GB" sz="1400" b="1" dirty="0" smtClean="0">
                <a:hlinkClick r:id="rId3"/>
              </a:rPr>
              <a:t>www.eventbrite.co.uk/e/techne-ahrc-dtp-open-evening-tickets-38107756325</a:t>
            </a:r>
            <a:r>
              <a:rPr lang="en-GB" sz="1400" b="1" dirty="0" smtClean="0"/>
              <a:t>   </a:t>
            </a:r>
            <a:endParaRPr lang="en-GB" sz="1400" b="1" dirty="0"/>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01209" y="255733"/>
            <a:ext cx="1154864" cy="1127347"/>
          </a:xfrm>
          <a:prstGeom prst="rect">
            <a:avLst/>
          </a:prstGeom>
        </p:spPr>
      </p:pic>
      <p:sp>
        <p:nvSpPr>
          <p:cNvPr id="13" name="TextBox 12"/>
          <p:cNvSpPr txBox="1"/>
          <p:nvPr/>
        </p:nvSpPr>
        <p:spPr>
          <a:xfrm>
            <a:off x="261250" y="1442836"/>
            <a:ext cx="6302355" cy="584775"/>
          </a:xfrm>
          <a:prstGeom prst="rect">
            <a:avLst/>
          </a:prstGeom>
          <a:noFill/>
        </p:spPr>
        <p:txBody>
          <a:bodyPr wrap="square" rtlCol="0">
            <a:spAutoFit/>
          </a:bodyPr>
          <a:lstStyle/>
          <a:p>
            <a:r>
              <a:rPr lang="en-GB" b="1" dirty="0" smtClean="0"/>
              <a:t>An AHRC Doctoral Training Partnership</a:t>
            </a:r>
          </a:p>
          <a:p>
            <a:r>
              <a:rPr lang="en-GB" sz="1400" b="1" dirty="0"/>
              <a:t>p</a:t>
            </a:r>
            <a:r>
              <a:rPr lang="en-GB" sz="1400" b="1" dirty="0" smtClean="0"/>
              <a:t>roviding scholarships and researcher development in London and the South East</a:t>
            </a:r>
          </a:p>
        </p:txBody>
      </p:sp>
      <p:sp>
        <p:nvSpPr>
          <p:cNvPr id="15" name="TextBox 14"/>
          <p:cNvSpPr txBox="1"/>
          <p:nvPr/>
        </p:nvSpPr>
        <p:spPr>
          <a:xfrm>
            <a:off x="152636" y="6135746"/>
            <a:ext cx="6552728" cy="369332"/>
          </a:xfrm>
          <a:prstGeom prst="rect">
            <a:avLst/>
          </a:prstGeom>
          <a:noFill/>
          <a:ln>
            <a:solidFill>
              <a:schemeClr val="tx1"/>
            </a:solidFill>
          </a:ln>
        </p:spPr>
        <p:txBody>
          <a:bodyPr wrap="square" rtlCol="0">
            <a:spAutoFit/>
          </a:bodyPr>
          <a:lstStyle/>
          <a:p>
            <a:r>
              <a:rPr lang="en-GB" dirty="0" smtClean="0"/>
              <a:t>Techne.ac.uk                         TECHNEDTP         techne@rhul.ac.uk</a:t>
            </a:r>
          </a:p>
        </p:txBody>
      </p:sp>
      <p:pic>
        <p:nvPicPr>
          <p:cNvPr id="20" name="Picture 1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8680" y="7835382"/>
            <a:ext cx="1268674" cy="557603"/>
          </a:xfrm>
          <a:prstGeom prst="rect">
            <a:avLst/>
          </a:prstGeom>
        </p:spPr>
      </p:pic>
      <p:pic>
        <p:nvPicPr>
          <p:cNvPr id="23" name="Picture 2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903892" y="7841583"/>
            <a:ext cx="1375019" cy="555363"/>
          </a:xfrm>
          <a:prstGeom prst="rect">
            <a:avLst/>
          </a:prstGeom>
        </p:spPr>
      </p:pic>
      <p:pic>
        <p:nvPicPr>
          <p:cNvPr id="1027"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1459" y="7079707"/>
            <a:ext cx="1046672" cy="4950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51888" y="7186569"/>
            <a:ext cx="1408113" cy="420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Rectangle 26"/>
          <p:cNvSpPr/>
          <p:nvPr/>
        </p:nvSpPr>
        <p:spPr>
          <a:xfrm>
            <a:off x="0" y="8568444"/>
            <a:ext cx="6858000" cy="46805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pic>
        <p:nvPicPr>
          <p:cNvPr id="14" name="Picture 1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300140" y="6220834"/>
            <a:ext cx="292206" cy="237562"/>
          </a:xfrm>
          <a:prstGeom prst="rect">
            <a:avLst/>
          </a:prstGeom>
        </p:spPr>
      </p:pic>
      <p:sp>
        <p:nvSpPr>
          <p:cNvPr id="2" name="TextBox 1"/>
          <p:cNvSpPr txBox="1"/>
          <p:nvPr/>
        </p:nvSpPr>
        <p:spPr>
          <a:xfrm>
            <a:off x="294997" y="2195736"/>
            <a:ext cx="6268608" cy="1938992"/>
          </a:xfrm>
          <a:prstGeom prst="rect">
            <a:avLst/>
          </a:prstGeom>
          <a:noFill/>
          <a:ln w="28575">
            <a:solidFill>
              <a:schemeClr val="tx1"/>
            </a:solidFill>
          </a:ln>
        </p:spPr>
        <p:txBody>
          <a:bodyPr wrap="square" rtlCol="0">
            <a:spAutoFit/>
          </a:bodyPr>
          <a:lstStyle/>
          <a:p>
            <a:r>
              <a:rPr lang="en-GB" sz="2400" b="1" dirty="0" smtClean="0"/>
              <a:t>Open Evening for 2017 applicants</a:t>
            </a:r>
          </a:p>
          <a:p>
            <a:endParaRPr lang="en-GB" sz="2400" b="1" dirty="0" smtClean="0"/>
          </a:p>
          <a:p>
            <a:r>
              <a:rPr lang="en-GB" dirty="0" smtClean="0"/>
              <a:t>Weds 1st November 2017, 5.30pm – </a:t>
            </a:r>
            <a:r>
              <a:rPr lang="en-GB" dirty="0"/>
              <a:t>8</a:t>
            </a:r>
            <a:r>
              <a:rPr lang="en-GB" dirty="0" smtClean="0"/>
              <a:t>pm</a:t>
            </a:r>
          </a:p>
          <a:p>
            <a:r>
              <a:rPr lang="en-GB" dirty="0" smtClean="0"/>
              <a:t>11 Bedford Square (Montague Place)</a:t>
            </a:r>
          </a:p>
          <a:p>
            <a:r>
              <a:rPr lang="en-GB" dirty="0" smtClean="0"/>
              <a:t>London </a:t>
            </a:r>
            <a:r>
              <a:rPr lang="en-GB" dirty="0"/>
              <a:t>WC1B </a:t>
            </a:r>
            <a:r>
              <a:rPr lang="en-GB" dirty="0" smtClean="0"/>
              <a:t>3RF</a:t>
            </a:r>
          </a:p>
          <a:p>
            <a:endParaRPr lang="en-GB" dirty="0" smtClean="0"/>
          </a:p>
        </p:txBody>
      </p:sp>
      <p:pic>
        <p:nvPicPr>
          <p:cNvPr id="10" name="Picture 9"/>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817599" y="2312341"/>
            <a:ext cx="1611585" cy="1611585"/>
          </a:xfrm>
          <a:prstGeom prst="rect">
            <a:avLst/>
          </a:prstGeom>
        </p:spPr>
      </p:pic>
      <p:sp>
        <p:nvSpPr>
          <p:cNvPr id="21" name="Rectangle 20"/>
          <p:cNvSpPr/>
          <p:nvPr/>
        </p:nvSpPr>
        <p:spPr>
          <a:xfrm>
            <a:off x="0" y="6588224"/>
            <a:ext cx="6858000" cy="18002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pic>
        <p:nvPicPr>
          <p:cNvPr id="3"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105389" y="7027900"/>
            <a:ext cx="1402902" cy="527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0"/>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837773" y="7079707"/>
            <a:ext cx="935748" cy="935748"/>
          </a:xfrm>
          <a:prstGeom prst="rect">
            <a:avLst/>
          </a:prstGeom>
        </p:spPr>
      </p:pic>
      <p:pic>
        <p:nvPicPr>
          <p:cNvPr id="22" name="Picture 21"/>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777906" y="7859219"/>
            <a:ext cx="1269042" cy="551337"/>
          </a:xfrm>
          <a:prstGeom prst="rect">
            <a:avLst/>
          </a:prstGeom>
        </p:spPr>
      </p:pic>
    </p:spTree>
    <p:extLst>
      <p:ext uri="{BB962C8B-B14F-4D97-AF65-F5344CB8AC3E}">
        <p14:creationId xmlns:p14="http://schemas.microsoft.com/office/powerpoint/2010/main" val="32573154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830</TotalTime>
  <Words>119</Words>
  <Application>Microsoft Office PowerPoint</Application>
  <PresentationFormat>On-screen Show (4:3)</PresentationFormat>
  <Paragraphs>13</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RHUL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Hughes, Carol</dc:creator>
  <cp:lastModifiedBy>Gawthrope, Jane</cp:lastModifiedBy>
  <cp:revision>60</cp:revision>
  <cp:lastPrinted>2016-09-27T11:37:02Z</cp:lastPrinted>
  <dcterms:created xsi:type="dcterms:W3CDTF">2014-08-18T14:44:37Z</dcterms:created>
  <dcterms:modified xsi:type="dcterms:W3CDTF">2017-10-06T15:59:38Z</dcterms:modified>
</cp:coreProperties>
</file>