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68" r:id="rId2"/>
    <p:sldId id="674" r:id="rId3"/>
    <p:sldId id="675" r:id="rId4"/>
    <p:sldId id="672" r:id="rId5"/>
    <p:sldId id="661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09" autoAdjust="0"/>
    <p:restoredTop sz="90134" autoAdjust="0"/>
  </p:normalViewPr>
  <p:slideViewPr>
    <p:cSldViewPr>
      <p:cViewPr varScale="1">
        <p:scale>
          <a:sx n="62" d="100"/>
          <a:sy n="62" d="100"/>
        </p:scale>
        <p:origin x="-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4164D5-ED44-4C0B-BFC3-C51DC27E8B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6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35D311-7FD3-4EBF-9B61-2427D5F9A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2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0FE93-7969-42E4-9B9E-33693C7584E0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ECA4A-C66C-4A9C-BA97-A66B03584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DE464-209B-4AC0-9998-11CA21BAFB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545D2-AFB0-4BD7-A142-2675021F2B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93A62-D1D1-43E1-B0B9-27253D560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594DE6-5456-467D-A303-3ABF8934C1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D4D10-B69D-4F6C-8439-F21E7C0E1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6A3AD-0183-439C-BE9E-5807602414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C297F4-3223-453A-85CC-9441E5B81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42FB8-9A71-4434-882F-961B71960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04F90-6CE9-47A6-802F-F4A3DB52E5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8D1C9-584E-48D9-98A9-B62BC0986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171937-745E-4BFB-8093-6BFFE9D06E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05038"/>
            <a:ext cx="7773987" cy="30241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28600" y="18288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/>
            </a:r>
            <a:br>
              <a:rPr lang="en-GB" sz="2800" dirty="0" smtClean="0">
                <a:solidFill>
                  <a:schemeClr val="tx2"/>
                </a:solidFill>
              </a:rPr>
            </a:br>
            <a:r>
              <a:rPr lang="en-GB" sz="2800" dirty="0" smtClean="0">
                <a:solidFill>
                  <a:schemeClr val="tx2"/>
                </a:solidFill>
              </a:rPr>
              <a:t>Digital Policy</a:t>
            </a:r>
            <a:r>
              <a:rPr lang="en-US" dirty="0" smtClean="0"/>
              <a:t>:</a:t>
            </a:r>
            <a:r>
              <a:rPr lang="en-GB" dirty="0" smtClean="0"/>
              <a:t> </a:t>
            </a:r>
          </a:p>
          <a:p>
            <a:pPr algn="ctr"/>
            <a:r>
              <a:rPr lang="en-US" sz="2000" dirty="0" smtClean="0"/>
              <a:t>Towards an Agenda for the ESRC Seminar Series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81000" y="54102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Presentation for the Launch Seminar of the Digital Policy ESRC Seminar Series, entitled ‘Digital Wales’, at University of Wales, 1 April 2011.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447800"/>
          </a:xfrm>
        </p:spPr>
        <p:txBody>
          <a:bodyPr/>
          <a:lstStyle/>
          <a:p>
            <a:r>
              <a:rPr lang="en-US" sz="2000" dirty="0" smtClean="0"/>
              <a:t>William H. Dutton</a:t>
            </a:r>
            <a:endParaRPr lang="en-GB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Oxford Internet Institute</a:t>
            </a:r>
            <a:r>
              <a:rPr lang="en-GB" sz="2000" dirty="0" smtClean="0"/>
              <a:t>, </a:t>
            </a:r>
            <a:r>
              <a:rPr lang="en-US" sz="2000" dirty="0" smtClean="0"/>
              <a:t>University of Oxford</a:t>
            </a:r>
            <a:endParaRPr lang="en-GB" sz="2000" dirty="0" smtClean="0"/>
          </a:p>
          <a:p>
            <a:r>
              <a:rPr lang="en-US" dirty="0" smtClean="0"/>
              <a:t> </a:t>
            </a:r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4-01 at 08.33.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064422" cy="4114800"/>
          </a:xfrm>
          <a:prstGeom prst="rect">
            <a:avLst/>
          </a:prstGeom>
        </p:spPr>
      </p:pic>
      <p:pic>
        <p:nvPicPr>
          <p:cNvPr id="5" name="Picture 6" descr="Log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2955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SR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432940"/>
            <a:ext cx="935114" cy="786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4-01 at 08.34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3" y="1219200"/>
            <a:ext cx="9028546" cy="5410200"/>
          </a:xfrm>
          <a:prstGeom prst="rect">
            <a:avLst/>
          </a:prstGeom>
        </p:spPr>
      </p:pic>
      <p:pic>
        <p:nvPicPr>
          <p:cNvPr id="3" name="Picture 6" descr="Log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2955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SR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432940"/>
            <a:ext cx="935114" cy="786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1-18 at 11.25.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542925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Ecology of Choices Shaping Free Expression</a:t>
            </a:r>
            <a:endParaRPr lang="en-GB" dirty="0"/>
          </a:p>
        </p:txBody>
      </p:sp>
      <p:pic>
        <p:nvPicPr>
          <p:cNvPr id="4" name="Content Placeholder 3" descr="Free Expression Cradle Colour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6610" r="-36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5E33E"/>
      </a:accent1>
      <a:accent2>
        <a:srgbClr val="333399"/>
      </a:accent2>
      <a:accent3>
        <a:srgbClr val="FF2B4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19976</TotalTime>
  <Words>45</Words>
  <Application>Microsoft Office PowerPoint</Application>
  <PresentationFormat>On-screen Show (4:3)</PresentationFormat>
  <Paragraphs>10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Blank Presentation</vt:lpstr>
      <vt:lpstr> </vt:lpstr>
      <vt:lpstr>PowerPoint Presentation</vt:lpstr>
      <vt:lpstr>PowerPoint Presentation</vt:lpstr>
      <vt:lpstr>PowerPoint Presentation</vt:lpstr>
      <vt:lpstr>Ecology of Choices Shaping Free Expression</vt:lpstr>
    </vt:vector>
  </TitlesOfParts>
  <Company>Oxford Internet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Dutton</dc:creator>
  <cp:lastModifiedBy>Gillian Youngs</cp:lastModifiedBy>
  <cp:revision>345</cp:revision>
  <cp:lastPrinted>2011-01-22T13:08:37Z</cp:lastPrinted>
  <dcterms:created xsi:type="dcterms:W3CDTF">2011-04-01T07:18:53Z</dcterms:created>
  <dcterms:modified xsi:type="dcterms:W3CDTF">2012-10-24T15:19:17Z</dcterms:modified>
</cp:coreProperties>
</file>